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1232"/>
    <a:srgbClr val="913003"/>
    <a:srgbClr val="2463A1"/>
    <a:srgbClr val="95715A"/>
    <a:srgbClr val="624B3B"/>
    <a:srgbClr val="0734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80"/>
    <p:restoredTop sz="94658"/>
  </p:normalViewPr>
  <p:slideViewPr>
    <p:cSldViewPr snapToGrid="0" snapToObjects="1">
      <p:cViewPr varScale="1">
        <p:scale>
          <a:sx n="120" d="100"/>
          <a:sy n="120" d="100"/>
        </p:scale>
        <p:origin x="9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B5F767-D71D-769D-09F7-951A3BF465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624612D-2AA7-7C48-6F73-1D26B192EF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9F71E2-2B97-FEC2-66B7-1B1EC7488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13DC2-C904-294E-BC82-7B33F5760822}" type="datetimeFigureOut">
              <a:rPr lang="es-ES" smtClean="0"/>
              <a:t>31/3/26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29FF945-3C68-A1C9-0B86-85100AC2E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5D595EA-1182-D182-321F-E58301D04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AB56-BE8D-F24B-8289-2627EC2A0F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9246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835016-8354-EE7B-4374-7BFF4331F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FEED7EA-4AA8-EFAD-936B-189D29D031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26F425-0500-CDED-1F22-55FAAE901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13DC2-C904-294E-BC82-7B33F5760822}" type="datetimeFigureOut">
              <a:rPr lang="es-ES" smtClean="0"/>
              <a:t>31/3/26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A85B200-092C-DD1B-251D-519A919E1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45D00D-0F5F-44B1-CCA2-F7010BF89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AB56-BE8D-F24B-8289-2627EC2A0F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110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1A4DF8D-C779-0E30-AC92-33204D4DC3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630F38E-2056-2CF7-5BE1-F7871D6F1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2C56EC3-1A44-808F-E131-058B7A26B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13DC2-C904-294E-BC82-7B33F5760822}" type="datetimeFigureOut">
              <a:rPr lang="es-ES" smtClean="0"/>
              <a:t>31/3/26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899A469-E5B6-68E0-913D-709F1098C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96C400-4FC5-FC2C-B621-24ACF6846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AB56-BE8D-F24B-8289-2627EC2A0F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548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2AE748-27A0-7DA8-2336-974743D13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E69212C-BA78-00AA-A58B-BF6E902929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E3D6F45-F106-5A1F-BC98-2789F1C80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13DC2-C904-294E-BC82-7B33F5760822}" type="datetimeFigureOut">
              <a:rPr lang="es-ES" smtClean="0"/>
              <a:t>31/3/26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12048A-312A-B741-C5CF-1342E1C34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146A95-5161-CF36-51A5-1478FA293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AB56-BE8D-F24B-8289-2627EC2A0F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2575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A0C1B5-7F57-70CE-B602-5808DEE4C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0C1BDAA-4634-9855-2FD8-4F6344DDE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40FF539-0B57-A58C-7C13-834899FD8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13DC2-C904-294E-BC82-7B33F5760822}" type="datetimeFigureOut">
              <a:rPr lang="es-ES" smtClean="0"/>
              <a:t>31/3/26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C45D0DC-E922-ECD8-1887-F11E9990F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D934A3-6C75-B829-984A-B82A6889B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AB56-BE8D-F24B-8289-2627EC2A0F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2065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70AEBB-9B12-1DCA-CC28-76691FF25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79F12A-5256-C8F4-4797-671550D8FB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29FE723-FB0D-0D4B-5540-A59E9310B1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6356BA-739A-62B2-3E85-EE73DAA29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13DC2-C904-294E-BC82-7B33F5760822}" type="datetimeFigureOut">
              <a:rPr lang="es-ES" smtClean="0"/>
              <a:t>31/3/26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1BC983D-1F39-562D-0CDB-F890DAAF9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A9133D8-47A2-7C7A-9C0C-F28BB4285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AB56-BE8D-F24B-8289-2627EC2A0F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5540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AD9362-6C5C-10D0-599B-6F88A1E85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691C003-8C2C-4379-F653-2E288B5CA1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28D05AE-7887-9243-1E1F-BE192E70C6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D3A4288-3A4C-73D4-8AE9-D65EED9337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D476F2A-BC6C-CAF9-486E-EB84DAA9EB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D9010B5-B34E-D804-B1FC-EA27252D9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13DC2-C904-294E-BC82-7B33F5760822}" type="datetimeFigureOut">
              <a:rPr lang="es-ES" smtClean="0"/>
              <a:t>31/3/26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C2DB3DC-856A-B8EB-0367-A09B9488D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897DC09-56B2-D557-B700-0ECA8982D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AB56-BE8D-F24B-8289-2627EC2A0F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8369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7BAF86-3465-51EE-13F0-DF2A8B44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7591050-892B-4345-006A-7013B3E72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13DC2-C904-294E-BC82-7B33F5760822}" type="datetimeFigureOut">
              <a:rPr lang="es-ES" smtClean="0"/>
              <a:t>31/3/26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A6AD073-1C95-9E76-A9CE-08BF99B63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E37FA00-D75A-693A-4AD1-7C1071A25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AB56-BE8D-F24B-8289-2627EC2A0F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3194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152AA88-9700-A37F-420C-CD5897061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13DC2-C904-294E-BC82-7B33F5760822}" type="datetimeFigureOut">
              <a:rPr lang="es-ES" smtClean="0"/>
              <a:t>31/3/26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D6F1B32-35AB-509B-7005-43983BF1C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72B0DAD-1976-97C3-C06F-512921829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AB56-BE8D-F24B-8289-2627EC2A0F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98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78D4DA-CAC3-0F35-8A54-1CF5965CF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77CDB0-CBA3-5BC4-42D2-DB0EBB16C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A6DE027-D6FD-8A03-A3CB-CBCEADF91F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324595-3330-47E8-1B97-306498DE6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13DC2-C904-294E-BC82-7B33F5760822}" type="datetimeFigureOut">
              <a:rPr lang="es-ES" smtClean="0"/>
              <a:t>31/3/26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5709548-A3B8-B708-8B74-34C1A549D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65411F1-BA9E-6522-E170-BA8D48B9E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AB56-BE8D-F24B-8289-2627EC2A0F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6346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A2A5B1-57DB-F0E0-71E3-BB0FE2E09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95AD4B2-B34D-609A-5D15-6D33E4ACC6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94A6525-5D2C-6103-1E9F-73BDD4C421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845485F-23FC-EAFE-B2A8-0CAC326D7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13DC2-C904-294E-BC82-7B33F5760822}" type="datetimeFigureOut">
              <a:rPr lang="es-ES" smtClean="0"/>
              <a:t>31/3/26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95CB366-F374-CB34-FB1D-105FB10C9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CD1368D-C80F-F70D-AE10-3D2958F3B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AB56-BE8D-F24B-8289-2627EC2A0F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9610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6E84624-83FD-0D6F-7997-7DBB75F40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50CF54B-2FFD-77EE-E925-BE390DCD8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216B83-49B4-3144-082E-8F1F8A953B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13DC2-C904-294E-BC82-7B33F5760822}" type="datetimeFigureOut">
              <a:rPr lang="es-ES" smtClean="0"/>
              <a:t>31/3/26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6DB8A5-3C56-9E63-E92B-1FD4F8123B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3D836E-1915-7213-C862-0F8F26C44A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0AB56-BE8D-F24B-8289-2627EC2A0F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4528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71CC59-6070-0CB3-1D3D-0FA33FA3B8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64715"/>
            <a:ext cx="9144000" cy="1005211"/>
          </a:xfrm>
        </p:spPr>
        <p:txBody>
          <a:bodyPr/>
          <a:lstStyle/>
          <a:p>
            <a:r>
              <a:rPr lang="es-ES" b="1" dirty="0">
                <a:solidFill>
                  <a:srgbClr val="913003"/>
                </a:solidFill>
                <a:latin typeface="Futura PT Extra Bold" panose="020B0502020204020303" pitchFamily="34" charset="77"/>
                <a:cs typeface="Futura Medium" panose="020B0602020204020303" pitchFamily="34" charset="-79"/>
              </a:rPr>
              <a:t>63 CONGRESO SECOT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6316D15-C6AB-3F79-97B9-0D9AE3E708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62002"/>
            <a:ext cx="9144000" cy="504521"/>
          </a:xfrm>
        </p:spPr>
        <p:txBody>
          <a:bodyPr/>
          <a:lstStyle/>
          <a:p>
            <a:r>
              <a:rPr lang="es-ES" dirty="0">
                <a:solidFill>
                  <a:srgbClr val="AA1232"/>
                </a:solidFill>
                <a:latin typeface="Futura PT Light" panose="020B0402020204020303" pitchFamily="34" charset="77"/>
                <a:cs typeface="Futura Medium" panose="020B0602020204020303" pitchFamily="34" charset="-79"/>
              </a:rPr>
              <a:t>CÓRDOBA / 31 DE SEPTIEMBRE, 1 Y 2 DE OCTUBRE DE 2026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9941C30-BDF5-0C37-66E3-FF8388F8C2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598" y="210751"/>
            <a:ext cx="1699213" cy="187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4827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16</Words>
  <Application>Microsoft Macintosh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Futura PT Extra Bold</vt:lpstr>
      <vt:lpstr>Futura PT Light</vt:lpstr>
      <vt:lpstr>Tema de Office</vt:lpstr>
      <vt:lpstr>63 CONGRESO SECOT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60 CONGRESO SECOT</dc:title>
  <dc:creator>Microsoft Office User</dc:creator>
  <cp:lastModifiedBy>JJGK</cp:lastModifiedBy>
  <cp:revision>8</cp:revision>
  <dcterms:created xsi:type="dcterms:W3CDTF">2022-11-10T17:00:39Z</dcterms:created>
  <dcterms:modified xsi:type="dcterms:W3CDTF">2026-03-31T16:08:21Z</dcterms:modified>
</cp:coreProperties>
</file>